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24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B339FC-7E67-4EBD-8F43-04056FCE6999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0C6AA5-0B62-4874-BFDD-3910E2F29D5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031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39FC-7E67-4EBD-8F43-04056FCE6999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6AA5-0B62-4874-BFDD-3910E2F29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332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39FC-7E67-4EBD-8F43-04056FCE6999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6AA5-0B62-4874-BFDD-3910E2F29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90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39FC-7E67-4EBD-8F43-04056FCE6999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6AA5-0B62-4874-BFDD-3910E2F29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26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39FC-7E67-4EBD-8F43-04056FCE6999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6AA5-0B62-4874-BFDD-3910E2F29D55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35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39FC-7E67-4EBD-8F43-04056FCE6999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6AA5-0B62-4874-BFDD-3910E2F29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77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39FC-7E67-4EBD-8F43-04056FCE6999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6AA5-0B62-4874-BFDD-3910E2F29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5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39FC-7E67-4EBD-8F43-04056FCE6999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6AA5-0B62-4874-BFDD-3910E2F29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85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39FC-7E67-4EBD-8F43-04056FCE6999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6AA5-0B62-4874-BFDD-3910E2F29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14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39FC-7E67-4EBD-8F43-04056FCE6999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6AA5-0B62-4874-BFDD-3910E2F29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080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39FC-7E67-4EBD-8F43-04056FCE6999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6AA5-0B62-4874-BFDD-3910E2F29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88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AB339FC-7E67-4EBD-8F43-04056FCE6999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20C6AA5-0B62-4874-BFDD-3910E2F29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49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AE9A8D-724D-4F50-A18F-BCC934D159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8E70AA-3143-4C7F-B26A-638DC09AB5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A1D073-201C-4745-B551-40D1CA17E0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8" b="3648"/>
          <a:stretch/>
        </p:blipFill>
        <p:spPr>
          <a:xfrm>
            <a:off x="1415143" y="413657"/>
            <a:ext cx="9144000" cy="603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84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6EBB3-8A5F-4D86-84B3-FA6F6BC79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32D1F58-4E88-4A33-8EB3-88FDA18F55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275" y="228600"/>
            <a:ext cx="8534400" cy="6400800"/>
          </a:xfrm>
        </p:spPr>
      </p:pic>
    </p:spTree>
    <p:extLst>
      <p:ext uri="{BB962C8B-B14F-4D97-AF65-F5344CB8AC3E}">
        <p14:creationId xmlns:p14="http://schemas.microsoft.com/office/powerpoint/2010/main" val="3711673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7DE35-B7D8-4A44-9CD9-EA097A9E5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C798C51-8A5C-4B08-9208-C06ED69F6A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86" y="225325"/>
            <a:ext cx="8543132" cy="6407349"/>
          </a:xfrm>
        </p:spPr>
      </p:pic>
    </p:spTree>
    <p:extLst>
      <p:ext uri="{BB962C8B-B14F-4D97-AF65-F5344CB8AC3E}">
        <p14:creationId xmlns:p14="http://schemas.microsoft.com/office/powerpoint/2010/main" val="4036872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19DEE-5BAE-4C3D-B808-ECA0EF2BB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3F16926-6552-4050-A7DD-64918C5876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58" y="244928"/>
            <a:ext cx="8490857" cy="6368143"/>
          </a:xfrm>
        </p:spPr>
      </p:pic>
    </p:spTree>
    <p:extLst>
      <p:ext uri="{BB962C8B-B14F-4D97-AF65-F5344CB8AC3E}">
        <p14:creationId xmlns:p14="http://schemas.microsoft.com/office/powerpoint/2010/main" val="154136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A7991-9FBB-4468-8499-C977C23FA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66F570B-C147-41B6-A164-AA729E83B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88" y="223157"/>
            <a:ext cx="8548913" cy="6411685"/>
          </a:xfrm>
        </p:spPr>
      </p:pic>
    </p:spTree>
    <p:extLst>
      <p:ext uri="{BB962C8B-B14F-4D97-AF65-F5344CB8AC3E}">
        <p14:creationId xmlns:p14="http://schemas.microsoft.com/office/powerpoint/2010/main" val="2148453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D64F00-085B-447F-AE79-94AD926C5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FB4B0D96-D0BD-4620-9B47-68F226910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5" y="253092"/>
            <a:ext cx="8469086" cy="6351815"/>
          </a:xfrm>
        </p:spPr>
      </p:pic>
    </p:spTree>
    <p:extLst>
      <p:ext uri="{BB962C8B-B14F-4D97-AF65-F5344CB8AC3E}">
        <p14:creationId xmlns:p14="http://schemas.microsoft.com/office/powerpoint/2010/main" val="1002002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BCE61-7D38-4A6A-A033-11FF5077A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A0A5061-6C7A-4E6C-B9E9-FE571C403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08" y="255261"/>
            <a:ext cx="8463303" cy="6347477"/>
          </a:xfrm>
        </p:spPr>
      </p:pic>
    </p:spTree>
    <p:extLst>
      <p:ext uri="{BB962C8B-B14F-4D97-AF65-F5344CB8AC3E}">
        <p14:creationId xmlns:p14="http://schemas.microsoft.com/office/powerpoint/2010/main" val="2053532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DD6CA-41D3-4992-ADA2-A1D4C28F2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0FDC050-2EC3-4AE1-A4D3-204ACF8FF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0358"/>
            <a:ext cx="8583045" cy="6437284"/>
          </a:xfrm>
        </p:spPr>
      </p:pic>
    </p:spTree>
    <p:extLst>
      <p:ext uri="{BB962C8B-B14F-4D97-AF65-F5344CB8AC3E}">
        <p14:creationId xmlns:p14="http://schemas.microsoft.com/office/powerpoint/2010/main" val="1182870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273A1-1A88-4E91-B826-1E1D49B64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21941A0-813C-4467-BD9E-3F687B44F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86" y="203554"/>
            <a:ext cx="8601188" cy="6450891"/>
          </a:xfrm>
        </p:spPr>
      </p:pic>
    </p:spTree>
    <p:extLst>
      <p:ext uri="{BB962C8B-B14F-4D97-AF65-F5344CB8AC3E}">
        <p14:creationId xmlns:p14="http://schemas.microsoft.com/office/powerpoint/2010/main" val="2504626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6F050-D386-456D-B25C-CD1A32864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26E402A-863F-4F0B-AB82-759B782F63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680" y="214440"/>
            <a:ext cx="8572159" cy="6429120"/>
          </a:xfrm>
        </p:spPr>
      </p:pic>
    </p:spTree>
    <p:extLst>
      <p:ext uri="{BB962C8B-B14F-4D97-AF65-F5344CB8AC3E}">
        <p14:creationId xmlns:p14="http://schemas.microsoft.com/office/powerpoint/2010/main" val="3690548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76FDFC-0D3D-4973-9249-97BBDBE92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304B6D7-6EE4-481B-956A-032FE6D0B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189" y="223157"/>
            <a:ext cx="8548913" cy="6411685"/>
          </a:xfrm>
        </p:spPr>
      </p:pic>
    </p:spTree>
    <p:extLst>
      <p:ext uri="{BB962C8B-B14F-4D97-AF65-F5344CB8AC3E}">
        <p14:creationId xmlns:p14="http://schemas.microsoft.com/office/powerpoint/2010/main" val="2051797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45451-5105-4F38-AAF0-12A0F5775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725B039-7221-463A-9412-4D3A0B6E4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423" y="208997"/>
            <a:ext cx="8586673" cy="6440005"/>
          </a:xfrm>
        </p:spPr>
      </p:pic>
    </p:spTree>
    <p:extLst>
      <p:ext uri="{BB962C8B-B14F-4D97-AF65-F5344CB8AC3E}">
        <p14:creationId xmlns:p14="http://schemas.microsoft.com/office/powerpoint/2010/main" val="1060520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B1000D-A234-4432-83E8-6B1B9FE71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561BFB7-64DC-4B2C-8EC8-907D106751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42" y="223157"/>
            <a:ext cx="8548915" cy="6411686"/>
          </a:xfrm>
        </p:spPr>
      </p:pic>
    </p:spTree>
    <p:extLst>
      <p:ext uri="{BB962C8B-B14F-4D97-AF65-F5344CB8AC3E}">
        <p14:creationId xmlns:p14="http://schemas.microsoft.com/office/powerpoint/2010/main" val="2958749778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12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Corbel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Светик</dc:creator>
  <cp:lastModifiedBy>Светик</cp:lastModifiedBy>
  <cp:revision>2</cp:revision>
  <dcterms:created xsi:type="dcterms:W3CDTF">2026-01-15T17:55:36Z</dcterms:created>
  <dcterms:modified xsi:type="dcterms:W3CDTF">2026-01-15T18:07:45Z</dcterms:modified>
</cp:coreProperties>
</file>